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91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691F8-CF0F-2F40-9FAB-F1F4CA18001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5EE21-56CC-DF4D-8E27-71E9B42B5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23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10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15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09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2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2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3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2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4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307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5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7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6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2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7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55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8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20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9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4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0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8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4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9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2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1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9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Dr. Mike </a:t>
              </a:r>
              <a:r>
                <a:rPr lang="en-US" sz="1600" dirty="0" err="1">
                  <a:solidFill>
                    <a:srgbClr val="403152"/>
                  </a:solidFill>
                  <a:latin typeface="Verdana" charset="0"/>
                  <a:cs typeface="Verdana" charset="0"/>
                </a:rPr>
                <a:t>Roussell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Optimal Protein Strategies for Weight Management and Body Composition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03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Tamar Lobell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Connect, Collaborate, Communicate: Stronger Together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2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Poster Session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</a:t>
              </a:r>
              <a:r>
                <a:rPr lang="en-US" sz="1600" b="1">
                  <a:solidFill>
                    <a:srgbClr val="403152"/>
                  </a:solidFill>
                  <a:latin typeface="Verdana" charset="0"/>
                  <a:cs typeface="Verdana" charset="0"/>
                </a:rPr>
                <a:t>level 1</a:t>
              </a: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22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Rep. Lee Perry and Candace Daly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Effectively Engaging with Elected Officials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7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Sarah Bellini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Which Pediatric Malnutrition Screening Tool Do I Use?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4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Sue </a:t>
              </a:r>
              <a:r>
                <a:rPr lang="en-US" sz="1600" dirty="0" err="1">
                  <a:solidFill>
                    <a:srgbClr val="403152"/>
                  </a:solidFill>
                  <a:latin typeface="Verdana" charset="0"/>
                  <a:cs typeface="Verdana" charset="0"/>
                </a:rPr>
                <a:t>Linja</a:t>
              </a:r>
              <a:endParaRPr lang="en-US" sz="1600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Swallowing Difficulties and Modified Diets: Taking the Fear Out of IDDSI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6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Karla Williams &amp; Emily Patten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The Work and Family Interface for Registered Dietitians in America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3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Joy Musselman &amp; Rebecca Clyde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The Weigh to Health: Diabetes Prevention Program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9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Tara Finnerty	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Emerging Applications of Nutritional Ketosis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4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Miki Eberhardt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Worksite Wellness: A Dietitian’s Role in Corporate America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5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Friday April 5,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Rebecca Clyde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Considerations for Your Single Clients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94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706</Words>
  <Application>Microsoft Office PowerPoint</Application>
  <PresentationFormat>On-screen Show (4:3)</PresentationFormat>
  <Paragraphs>175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&amp; Ron</dc:creator>
  <cp:lastModifiedBy>Kelli Boi</cp:lastModifiedBy>
  <cp:revision>29</cp:revision>
  <dcterms:created xsi:type="dcterms:W3CDTF">2014-12-12T23:51:58Z</dcterms:created>
  <dcterms:modified xsi:type="dcterms:W3CDTF">2019-04-05T04:06:14Z</dcterms:modified>
</cp:coreProperties>
</file>